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6F8C1-B7DE-4B3A-B522-C75641BA2D91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00EF-49CF-48A0-944B-3480C64AE7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creativecommons.org/licenses/by/3.0/" TargetMode="External"/><Relationship Id="rId4" Type="http://schemas.openxmlformats.org/officeDocument/2006/relationships/hyperlink" Target="http://commons.wikimedia.org/wiki/File:80_-_Machu_Picchu_-_Juin_2009_-_downsample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Oregon’s second largest city and the majority of its African American population used to be located here, what do you think happened to it? What could make a city of 40,000 people disappear?  Find a partner and discuss the possibilities you have 10 minutes to come up with at least 4 possibilities.</a:t>
            </a:r>
            <a:endParaRPr lang="en-US" sz="1800" dirty="0"/>
          </a:p>
        </p:txBody>
      </p:sp>
      <p:pic>
        <p:nvPicPr>
          <p:cNvPr id="5" name="Content Placeholder 4" descr="Vanport Map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3204" y="1524000"/>
            <a:ext cx="5776595" cy="3610372"/>
          </a:xfrm>
        </p:spPr>
      </p:pic>
      <p:pic>
        <p:nvPicPr>
          <p:cNvPr id="6" name="Content Placeholder 5" descr="view-of-machu-picchu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5815" y="3352800"/>
            <a:ext cx="3932570" cy="2949428"/>
          </a:xfrm>
        </p:spPr>
      </p:pic>
      <p:sp>
        <p:nvSpPr>
          <p:cNvPr id="7" name="TextBox 6"/>
          <p:cNvSpPr txBox="1"/>
          <p:nvPr/>
        </p:nvSpPr>
        <p:spPr>
          <a:xfrm>
            <a:off x="4648200" y="6324600"/>
            <a:ext cx="19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Copyright Worldnews.com</a:t>
            </a:r>
            <a:endParaRPr lang="en-US" sz="1000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Oregon’s second largest city and the majority of its African American population used to be located here, what do you think happened to it? What could make a city of 40,000 people disappear?  Find a partner and discuss the possibilities you have 10 minutes to come up with at least 4 possibilities.</a:t>
            </a:r>
            <a:endParaRPr lang="en-US" sz="1800" dirty="0"/>
          </a:p>
        </p:txBody>
      </p:sp>
      <p:pic>
        <p:nvPicPr>
          <p:cNvPr id="5" name="Content Placeholder 4" descr="Vanport Map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3204" y="1524000"/>
            <a:ext cx="5776595" cy="3610372"/>
          </a:xfrm>
        </p:spPr>
      </p:pic>
      <p:pic>
        <p:nvPicPr>
          <p:cNvPr id="6" name="Content Placeholder 5" descr="view-of-machu-picchu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29199" y="3619364"/>
            <a:ext cx="3579185" cy="2681204"/>
          </a:xfrm>
        </p:spPr>
      </p:pic>
      <p:sp>
        <p:nvSpPr>
          <p:cNvPr id="7" name="TextBox 6"/>
          <p:cNvSpPr txBox="1"/>
          <p:nvPr/>
        </p:nvSpPr>
        <p:spPr>
          <a:xfrm>
            <a:off x="4343400" y="63246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Author: </a:t>
            </a:r>
            <a:r>
              <a:rPr lang="en-US" sz="1000" u="none" strike="noStrike" dirty="0" smtClean="0">
                <a:hlinkClick r:id="rId4"/>
              </a:rPr>
              <a:t>Martin St-</a:t>
            </a:r>
            <a:r>
              <a:rPr lang="en-US" sz="1000" u="none" strike="noStrike" dirty="0" err="1" smtClean="0">
                <a:hlinkClick r:id="rId4"/>
              </a:rPr>
              <a:t>Amant</a:t>
            </a:r>
            <a:r>
              <a:rPr lang="en-US" sz="1000" dirty="0" smtClean="0"/>
              <a:t> (</a:t>
            </a:r>
            <a:r>
              <a:rPr lang="en-US" sz="1000" u="none" strike="noStrike" dirty="0" smtClean="0">
                <a:hlinkClick r:id="rId5"/>
              </a:rPr>
              <a:t>Creative Commons Attribution 3.0 </a:t>
            </a:r>
            <a:r>
              <a:rPr lang="en-US" sz="1000" u="none" strike="noStrike" dirty="0" err="1" smtClean="0">
                <a:hlinkClick r:id="rId5"/>
              </a:rPr>
              <a:t>Unported</a:t>
            </a:r>
            <a:r>
              <a:rPr lang="en-US" sz="1000" dirty="0" smtClean="0"/>
              <a:t>)</a:t>
            </a:r>
            <a:endParaRPr lang="en-US" sz="1000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Oregon’s second largest city and the majority of its African American population used to be located here, what do you think happened to it? What could make a city of 40,000 people disappear?  Find a partner and discuss the possibilities you have 10 minutes to come up with at least 4 possibilities.</a:t>
            </a:r>
            <a:endParaRPr lang="en-US" sz="1800" dirty="0"/>
          </a:p>
        </p:txBody>
      </p:sp>
      <p:pic>
        <p:nvPicPr>
          <p:cNvPr id="5" name="Content Placeholder 4" descr="Vanport Map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3204" y="1524000"/>
            <a:ext cx="5776595" cy="3610372"/>
          </a:xfrm>
        </p:spPr>
      </p:pic>
      <p:pic>
        <p:nvPicPr>
          <p:cNvPr id="6" name="Content Placeholder 5" descr="view-of-machu-picchu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5815" y="3460557"/>
            <a:ext cx="3930357" cy="2732255"/>
          </a:xfrm>
        </p:spPr>
      </p:pic>
      <p:sp>
        <p:nvSpPr>
          <p:cNvPr id="7" name="TextBox 6"/>
          <p:cNvSpPr txBox="1"/>
          <p:nvPr/>
        </p:nvSpPr>
        <p:spPr>
          <a:xfrm>
            <a:off x="5257800" y="6172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 </a:t>
            </a:r>
            <a:r>
              <a:rPr lang="en-US" sz="1000" dirty="0" smtClean="0"/>
              <a:t>photo: </a:t>
            </a:r>
            <a:r>
              <a:rPr lang="en-US" sz="1000" b="1" dirty="0" smtClean="0"/>
              <a:t>Creative Commons</a:t>
            </a:r>
            <a:r>
              <a:rPr lang="en-US" sz="1000" dirty="0" smtClean="0"/>
              <a:t> / Bernard Gagnon</a:t>
            </a:r>
            <a:endParaRPr lang="en-US" sz="1000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Oregon’s second largest city and the majority of its African American population used to be located here, what do you think happened to it? What could make a city of 40,000 people disappear?  Find a partner and discuss the possibilities you have 10 minutes to come up with at least 4 possibilities.</a:t>
            </a:r>
            <a:endParaRPr lang="en-US" sz="1800" dirty="0"/>
          </a:p>
        </p:txBody>
      </p:sp>
      <p:pic>
        <p:nvPicPr>
          <p:cNvPr id="5" name="Content Placeholder 4" descr="Vanport Map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3204" y="1524000"/>
            <a:ext cx="5776595" cy="3610372"/>
          </a:xfrm>
        </p:spPr>
      </p:pic>
      <p:pic>
        <p:nvPicPr>
          <p:cNvPr id="6" name="Content Placeholder 5" descr="view-of-machu-picchu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90913" y="2257272"/>
            <a:ext cx="3324487" cy="4043295"/>
          </a:xfrm>
        </p:spPr>
      </p:pic>
      <p:sp>
        <p:nvSpPr>
          <p:cNvPr id="7" name="TextBox 6"/>
          <p:cNvSpPr txBox="1"/>
          <p:nvPr/>
        </p:nvSpPr>
        <p:spPr>
          <a:xfrm>
            <a:off x="5715000" y="6400800"/>
            <a:ext cx="2895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© 1951 - Twentieth Century Fox Film Corporation</a:t>
            </a:r>
            <a:endParaRPr lang="en-US" sz="900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245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Oregon’s second largest city and the majority of its African American population used to be located here, what do you think happened to it? What could make a city of 40,000 people disappear?  Find a partner and discuss the possibilities you have 10 minutes to come up with at least 4 possibilities.</vt:lpstr>
      <vt:lpstr>Oregon’s second largest city and the majority of its African American population used to be located here, what do you think happened to it? What could make a city of 40,000 people disappear?  Find a partner and discuss the possibilities you have 10 minutes to come up with at least 4 possibilities.</vt:lpstr>
      <vt:lpstr>Oregon’s second largest city and the majority of its African American population used to be located here, what do you think happened to it? What could make a city of 40,000 people disappear?  Find a partner and discuss the possibilities you have 10 minutes to come up with at least 4 possibilities.</vt:lpstr>
      <vt:lpstr>Oregon’s second largest city and the majority of its African American population used to be located here, what do you think happened to it? What could make a city of 40,000 people disappear?  Find a partner and discuss the possibilities you have 10 minutes to come up with at least 4 possibilities.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Paddy Garcia</dc:creator>
  <cp:lastModifiedBy>Paddy Garcia</cp:lastModifiedBy>
  <cp:revision>4</cp:revision>
  <dcterms:created xsi:type="dcterms:W3CDTF">2011-08-16T04:25:00Z</dcterms:created>
  <dcterms:modified xsi:type="dcterms:W3CDTF">2011-08-16T05:02:55Z</dcterms:modified>
</cp:coreProperties>
</file>